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8" r:id="rId3"/>
    <p:sldId id="267" r:id="rId4"/>
    <p:sldId id="266" r:id="rId5"/>
    <p:sldId id="269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73" d="100"/>
          <a:sy n="73" d="100"/>
        </p:scale>
        <p:origin x="780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256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85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4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600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6949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47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28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7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74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43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08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63994D-0DF1-4BC4-986D-0D68C9BD7AAC}" type="datetimeFigureOut">
              <a:rPr lang="en-US" smtClean="0"/>
              <a:t>01-Jun-22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A77B67F-8FCB-436F-BD39-65025E68CC9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372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98880" y="769257"/>
            <a:ext cx="9977120" cy="95794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Pak Suzuki Motor Company Limited </a:t>
            </a:r>
            <a:endParaRPr lang="en-US" sz="66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98880" y="1727202"/>
            <a:ext cx="10328366" cy="401126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r>
              <a:rPr lang="en-US" sz="6000" dirty="0"/>
              <a:t>CORPORATE BRIEFING SESSION</a:t>
            </a:r>
          </a:p>
        </p:txBody>
      </p:sp>
    </p:spTree>
    <p:extLst>
      <p:ext uri="{BB962C8B-B14F-4D97-AF65-F5344CB8AC3E}">
        <p14:creationId xmlns:p14="http://schemas.microsoft.com/office/powerpoint/2010/main" val="1188831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98880" y="968776"/>
            <a:ext cx="9977120" cy="758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/>
              <a:t>CORPORATE BRIEFING SESSION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40823" y="1756229"/>
            <a:ext cx="10058400" cy="401126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   Recitation from Holy Quran </a:t>
            </a:r>
          </a:p>
        </p:txBody>
      </p:sp>
    </p:spTree>
    <p:extLst>
      <p:ext uri="{BB962C8B-B14F-4D97-AF65-F5344CB8AC3E}">
        <p14:creationId xmlns:p14="http://schemas.microsoft.com/office/powerpoint/2010/main" val="2127669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98880" y="968776"/>
            <a:ext cx="9977120" cy="758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/>
              <a:t>CORPORATE BRIEFING SESSION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40823" y="1756229"/>
            <a:ext cx="10058400" cy="401126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   CEO SPEECH ABOUT INDUSTRY OUTLOOK &amp;  	FUTRUE PROPECTS.</a:t>
            </a:r>
          </a:p>
        </p:txBody>
      </p:sp>
    </p:spTree>
    <p:extLst>
      <p:ext uri="{BB962C8B-B14F-4D97-AF65-F5344CB8AC3E}">
        <p14:creationId xmlns:p14="http://schemas.microsoft.com/office/powerpoint/2010/main" val="963871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98880" y="968776"/>
            <a:ext cx="9977120" cy="758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/>
              <a:t>CORPORATE BRIEFING SESSION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40823" y="1756229"/>
            <a:ext cx="10058400" cy="401126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   FINANCIAL HIGHLIGHTS FOR ACCOUNTING YEAR 	FY2021 &amp; 1QFY2022</a:t>
            </a:r>
          </a:p>
        </p:txBody>
      </p:sp>
    </p:spTree>
    <p:extLst>
      <p:ext uri="{BB962C8B-B14F-4D97-AF65-F5344CB8AC3E}">
        <p14:creationId xmlns:p14="http://schemas.microsoft.com/office/powerpoint/2010/main" val="4209074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98880" y="968776"/>
            <a:ext cx="9977120" cy="758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/>
              <a:t>CORPORATE BRIEFING SESSION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40823" y="1756229"/>
            <a:ext cx="10058400" cy="401126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   QUESTION AND ANSWER SESSION.</a:t>
            </a:r>
          </a:p>
        </p:txBody>
      </p:sp>
    </p:spTree>
    <p:extLst>
      <p:ext uri="{BB962C8B-B14F-4D97-AF65-F5344CB8AC3E}">
        <p14:creationId xmlns:p14="http://schemas.microsoft.com/office/powerpoint/2010/main" val="598741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98880" y="968776"/>
            <a:ext cx="9977120" cy="75842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/>
              <a:t>CORPORATE BRIEFING SESSION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40823" y="1756229"/>
            <a:ext cx="10058400" cy="4011265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r>
              <a:rPr lang="en-US" sz="36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012313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179</TotalTime>
  <Words>57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Retrospect</vt:lpstr>
      <vt:lpstr>Pak Suzuki Motor Company Limited </vt:lpstr>
      <vt:lpstr>CORPORATE BRIEFING SESSION</vt:lpstr>
      <vt:lpstr>CORPORATE BRIEFING SESSION</vt:lpstr>
      <vt:lpstr>CORPORATE BRIEFING SESSION</vt:lpstr>
      <vt:lpstr>CORPORATE BRIEFING SESSION</vt:lpstr>
      <vt:lpstr>CORPORATE BRIEFING SESSION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 Suzuki Motor Company Limited</dc:title>
  <dc:creator>Shaham Ahmed</dc:creator>
  <cp:lastModifiedBy>Muhammad Ashhad Khan</cp:lastModifiedBy>
  <cp:revision>19</cp:revision>
  <dcterms:created xsi:type="dcterms:W3CDTF">2021-01-27T05:53:37Z</dcterms:created>
  <dcterms:modified xsi:type="dcterms:W3CDTF">2022-06-01T07:31:22Z</dcterms:modified>
</cp:coreProperties>
</file>